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8" r:id="rId1"/>
  </p:sldMasterIdLst>
  <p:notesMasterIdLst>
    <p:notesMasterId r:id="rId3"/>
  </p:notesMasterIdLst>
  <p:handoutMasterIdLst>
    <p:handoutMasterId r:id="rId4"/>
  </p:handoutMasterIdLst>
  <p:sldIdLst>
    <p:sldId id="263" r:id="rId2"/>
  </p:sldIdLst>
  <p:sldSz cx="43891200" cy="32918400"/>
  <p:notesSz cx="31954788" cy="50149125"/>
  <p:embeddedFontLst>
    <p:embeddedFont>
      <p:font typeface="Comic Sans MS" panose="030F0702030302020204" pitchFamily="66" charset="0"/>
      <p:regular r:id="rId5"/>
      <p:bold r:id="rId6"/>
      <p:italic r:id="rId7"/>
      <p:boldItalic r:id="rId8"/>
    </p:embeddedFont>
    <p:embeddedFont>
      <p:font typeface="Libre Baskerville" panose="020B0604020202020204" charset="0"/>
      <p:bold r:id="rId9"/>
    </p:embeddedFont>
  </p:embeddedFontLst>
  <p:custDataLst>
    <p:tags r:id="rId10"/>
  </p:custDataLst>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Untitled Section" id="{027F8D0C-85AD-4F8D-BC4D-441DE916C736}">
          <p14:sldIdLst>
            <p14:sldId id="263"/>
          </p14:sldIdLst>
        </p14:section>
      </p14:sectionLst>
    </p:ext>
    <p:ext uri="{EFAFB233-063F-42B5-8137-9DF3F51BA10A}">
      <p15:sldGuideLst xmlns:p15="http://schemas.microsoft.com/office/powerpoint/2012/main">
        <p15:guide id="1" orient="horz" pos="19968">
          <p15:clr>
            <a:srgbClr val="A4A3A4"/>
          </p15:clr>
        </p15:guide>
        <p15:guide id="2" orient="horz" pos="5632">
          <p15:clr>
            <a:srgbClr val="A4A3A4"/>
          </p15:clr>
        </p15:guide>
        <p15:guide id="3" orient="horz" pos="3533">
          <p15:clr>
            <a:srgbClr val="A4A3A4"/>
          </p15:clr>
        </p15:guide>
        <p15:guide id="4" orient="horz" pos="6246">
          <p15:clr>
            <a:srgbClr val="A4A3A4"/>
          </p15:clr>
        </p15:guide>
        <p15:guide id="5" pos="720">
          <p15:clr>
            <a:srgbClr val="A4A3A4"/>
          </p15:clr>
        </p15:guide>
        <p15:guide id="6" pos="6912">
          <p15:clr>
            <a:srgbClr val="A4A3A4"/>
          </p15:clr>
        </p15:guide>
        <p15:guide id="7" pos="7392">
          <p15:clr>
            <a:srgbClr val="A4A3A4"/>
          </p15:clr>
        </p15:guide>
        <p15:guide id="8" pos="13584">
          <p15:clr>
            <a:srgbClr val="A4A3A4"/>
          </p15:clr>
        </p15:guide>
        <p15:guide id="9" pos="14064">
          <p15:clr>
            <a:srgbClr val="A4A3A4"/>
          </p15:clr>
        </p15:guide>
        <p15:guide id="10" pos="20256">
          <p15:clr>
            <a:srgbClr val="A4A3A4"/>
          </p15:clr>
        </p15:guide>
        <p15:guide id="11" pos="20736">
          <p15:clr>
            <a:srgbClr val="A4A3A4"/>
          </p15:clr>
        </p15:guide>
        <p15:guide id="12" pos="26928">
          <p15:clr>
            <a:srgbClr val="A4A3A4"/>
          </p15:clr>
        </p15:guide>
      </p15:sldGuideLst>
    </p:ext>
    <p:ext uri="{2D200454-40CA-4A62-9FC3-DE9A4176ACB9}">
      <p15:notesGuideLst xmlns:p15="http://schemas.microsoft.com/office/powerpoint/2012/main">
        <p15:guide id="1" orient="horz" pos="15795">
          <p15:clr>
            <a:srgbClr val="A4A3A4"/>
          </p15:clr>
        </p15:guide>
        <p15:guide id="2" pos="10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82A5"/>
    <a:srgbClr val="DCE1C8"/>
    <a:srgbClr val="235078"/>
    <a:srgbClr val="EAEAEA"/>
    <a:srgbClr val="EEEEEE"/>
    <a:srgbClr val="006699"/>
    <a:srgbClr val="CC3300"/>
    <a:srgbClr val="006600"/>
    <a:srgbClr val="336699"/>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autoAdjust="0"/>
    <p:restoredTop sz="94660" autoAdjust="0"/>
  </p:normalViewPr>
  <p:slideViewPr>
    <p:cSldViewPr>
      <p:cViewPr varScale="1">
        <p:scale>
          <a:sx n="18" d="100"/>
          <a:sy n="18" d="100"/>
        </p:scale>
        <p:origin x="1781" y="10"/>
      </p:cViewPr>
      <p:guideLst>
        <p:guide orient="horz" pos="19968"/>
        <p:guide orient="horz" pos="5632"/>
        <p:guide orient="horz" pos="3533"/>
        <p:guide orient="horz" pos="6246"/>
        <p:guide pos="720"/>
        <p:guide pos="6912"/>
        <p:guide pos="7392"/>
        <p:guide pos="13584"/>
        <p:guide pos="14064"/>
        <p:guide pos="20256"/>
        <p:guide pos="20736"/>
        <p:guide pos="269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p:cViewPr varScale="1">
        <p:scale>
          <a:sx n="17" d="100"/>
          <a:sy n="17" d="100"/>
        </p:scale>
        <p:origin x="4416" y="178"/>
      </p:cViewPr>
      <p:guideLst>
        <p:guide orient="horz" pos="15795"/>
        <p:guide pos="1006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presProps" Target="presProps.xml"/><Relationship Id="rId5" Type="http://schemas.openxmlformats.org/officeDocument/2006/relationships/font" Target="fonts/font1.fntdata"/><Relationship Id="rId10"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defTabSz="4508500">
              <a:defRPr sz="6000"/>
            </a:lvl1pPr>
          </a:lstStyle>
          <a:p>
            <a:pPr>
              <a:defRPr/>
            </a:pPr>
            <a:endParaRPr lang="en-AU"/>
          </a:p>
        </p:txBody>
      </p:sp>
      <p:sp>
        <p:nvSpPr>
          <p:cNvPr id="4099" name="Rectangle 3"/>
          <p:cNvSpPr>
            <a:spLocks noGrp="1" noChangeArrowheads="1"/>
          </p:cNvSpPr>
          <p:nvPr>
            <p:ph type="dt" sz="quarter"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algn="r" defTabSz="4508500">
              <a:defRPr sz="6000"/>
            </a:lvl1pPr>
          </a:lstStyle>
          <a:p>
            <a:pPr>
              <a:defRPr/>
            </a:pPr>
            <a:endParaRPr lang="en-AU"/>
          </a:p>
        </p:txBody>
      </p:sp>
      <p:sp>
        <p:nvSpPr>
          <p:cNvPr id="4100" name="Rectangle 4"/>
          <p:cNvSpPr>
            <a:spLocks noGrp="1" noChangeArrowheads="1"/>
          </p:cNvSpPr>
          <p:nvPr>
            <p:ph type="ftr" sz="quarter" idx="2"/>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defTabSz="4508500">
              <a:defRPr sz="6000"/>
            </a:lvl1pPr>
          </a:lstStyle>
          <a:p>
            <a:pPr>
              <a:defRPr/>
            </a:pPr>
            <a:endParaRPr lang="en-AU"/>
          </a:p>
        </p:txBody>
      </p:sp>
      <p:sp>
        <p:nvSpPr>
          <p:cNvPr id="4101" name="Rectangle 5"/>
          <p:cNvSpPr>
            <a:spLocks noGrp="1" noChangeArrowheads="1"/>
          </p:cNvSpPr>
          <p:nvPr>
            <p:ph type="sldNum" sz="quarter" idx="3"/>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algn="r" defTabSz="4508500">
              <a:defRPr sz="6000"/>
            </a:lvl1pPr>
          </a:lstStyle>
          <a:p>
            <a:pPr>
              <a:defRPr/>
            </a:pPr>
            <a:fld id="{440C443C-8022-4F5D-8F2E-5133654FC91D}" type="slidenum">
              <a:rPr lang="en-AU"/>
              <a:pPr>
                <a:defRPr/>
              </a:pPr>
              <a:t>‹#›</a:t>
            </a:fld>
            <a:endParaRPr lang="en-AU"/>
          </a:p>
        </p:txBody>
      </p:sp>
    </p:spTree>
    <p:extLst>
      <p:ext uri="{BB962C8B-B14F-4D97-AF65-F5344CB8AC3E}">
        <p14:creationId xmlns:p14="http://schemas.microsoft.com/office/powerpoint/2010/main" val="39979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defTabSz="4508500">
              <a:defRPr sz="6000"/>
            </a:lvl1pPr>
          </a:lstStyle>
          <a:p>
            <a:pPr>
              <a:defRPr/>
            </a:pPr>
            <a:endParaRPr lang="en-AU"/>
          </a:p>
        </p:txBody>
      </p:sp>
      <p:sp>
        <p:nvSpPr>
          <p:cNvPr id="3075" name="Rectangle 3"/>
          <p:cNvSpPr>
            <a:spLocks noGrp="1" noChangeArrowheads="1"/>
          </p:cNvSpPr>
          <p:nvPr>
            <p:ph type="dt"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algn="r" defTabSz="4508500">
              <a:defRPr sz="6000"/>
            </a:lvl1pPr>
          </a:lstStyle>
          <a:p>
            <a:pPr>
              <a:defRPr/>
            </a:pPr>
            <a:endParaRPr lang="en-AU"/>
          </a:p>
        </p:txBody>
      </p:sp>
      <p:sp>
        <p:nvSpPr>
          <p:cNvPr id="3076" name="Rectangle 4"/>
          <p:cNvSpPr>
            <a:spLocks noGrp="1" noRot="1" noChangeAspect="1" noChangeArrowheads="1" noTextEdit="1"/>
          </p:cNvSpPr>
          <p:nvPr>
            <p:ph type="sldImg" idx="2"/>
          </p:nvPr>
        </p:nvSpPr>
        <p:spPr bwMode="auto">
          <a:xfrm>
            <a:off x="3378200" y="3757613"/>
            <a:ext cx="24996775" cy="187483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4137025" y="24004588"/>
            <a:ext cx="23456900" cy="22512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078" name="Rectangle 6"/>
          <p:cNvSpPr>
            <a:spLocks noGrp="1" noChangeArrowheads="1"/>
          </p:cNvSpPr>
          <p:nvPr>
            <p:ph type="ftr" sz="quarter" idx="4"/>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defTabSz="4508500">
              <a:defRPr sz="6000"/>
            </a:lvl1pPr>
          </a:lstStyle>
          <a:p>
            <a:pPr>
              <a:defRPr/>
            </a:pPr>
            <a:endParaRPr lang="en-AU"/>
          </a:p>
        </p:txBody>
      </p:sp>
      <p:sp>
        <p:nvSpPr>
          <p:cNvPr id="3079" name="Rectangle 7"/>
          <p:cNvSpPr>
            <a:spLocks noGrp="1" noChangeArrowheads="1"/>
          </p:cNvSpPr>
          <p:nvPr>
            <p:ph type="sldNum" sz="quarter" idx="5"/>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algn="r" defTabSz="4508500">
              <a:defRPr sz="6000"/>
            </a:lvl1pPr>
          </a:lstStyle>
          <a:p>
            <a:pPr>
              <a:defRPr/>
            </a:pPr>
            <a:fld id="{42207482-9F38-4AF6-9B91-768DCEDA59AC}" type="slidenum">
              <a:rPr lang="en-AU"/>
              <a:pPr>
                <a:defRPr/>
              </a:pPr>
              <a:t>‹#›</a:t>
            </a:fld>
            <a:endParaRPr lang="en-AU"/>
          </a:p>
        </p:txBody>
      </p:sp>
    </p:spTree>
    <p:extLst>
      <p:ext uri="{BB962C8B-B14F-4D97-AF65-F5344CB8AC3E}">
        <p14:creationId xmlns:p14="http://schemas.microsoft.com/office/powerpoint/2010/main" val="40907993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defTabSz="4508500">
              <a:defRPr sz="2400">
                <a:solidFill>
                  <a:schemeClr val="tx1"/>
                </a:solidFill>
                <a:latin typeface="Times New Roman" pitchFamily="18" charset="0"/>
              </a:defRPr>
            </a:lvl1pPr>
            <a:lvl2pPr marL="742950" indent="-285750" defTabSz="4508500">
              <a:defRPr sz="2400">
                <a:solidFill>
                  <a:schemeClr val="tx1"/>
                </a:solidFill>
                <a:latin typeface="Times New Roman" pitchFamily="18" charset="0"/>
              </a:defRPr>
            </a:lvl2pPr>
            <a:lvl3pPr marL="1143000" indent="-228600" defTabSz="4508500">
              <a:defRPr sz="2400">
                <a:solidFill>
                  <a:schemeClr val="tx1"/>
                </a:solidFill>
                <a:latin typeface="Times New Roman" pitchFamily="18" charset="0"/>
              </a:defRPr>
            </a:lvl3pPr>
            <a:lvl4pPr marL="1600200" indent="-228600" defTabSz="4508500">
              <a:defRPr sz="2400">
                <a:solidFill>
                  <a:schemeClr val="tx1"/>
                </a:solidFill>
                <a:latin typeface="Times New Roman" pitchFamily="18" charset="0"/>
              </a:defRPr>
            </a:lvl4pPr>
            <a:lvl5pPr marL="2057400" indent="-228600" defTabSz="4508500">
              <a:defRPr sz="2400">
                <a:solidFill>
                  <a:schemeClr val="tx1"/>
                </a:solidFill>
                <a:latin typeface="Times New Roman" pitchFamily="18" charset="0"/>
              </a:defRPr>
            </a:lvl5pPr>
            <a:lvl6pPr marL="2514600" indent="-228600" defTabSz="4508500" eaLnBrk="0" fontAlgn="base" hangingPunct="0">
              <a:spcBef>
                <a:spcPct val="0"/>
              </a:spcBef>
              <a:spcAft>
                <a:spcPct val="0"/>
              </a:spcAft>
              <a:defRPr sz="2400">
                <a:solidFill>
                  <a:schemeClr val="tx1"/>
                </a:solidFill>
                <a:latin typeface="Times New Roman" pitchFamily="18" charset="0"/>
              </a:defRPr>
            </a:lvl6pPr>
            <a:lvl7pPr marL="2971800" indent="-228600" defTabSz="4508500" eaLnBrk="0" fontAlgn="base" hangingPunct="0">
              <a:spcBef>
                <a:spcPct val="0"/>
              </a:spcBef>
              <a:spcAft>
                <a:spcPct val="0"/>
              </a:spcAft>
              <a:defRPr sz="2400">
                <a:solidFill>
                  <a:schemeClr val="tx1"/>
                </a:solidFill>
                <a:latin typeface="Times New Roman" pitchFamily="18" charset="0"/>
              </a:defRPr>
            </a:lvl7pPr>
            <a:lvl8pPr marL="3429000" indent="-228600" defTabSz="4508500" eaLnBrk="0" fontAlgn="base" hangingPunct="0">
              <a:spcBef>
                <a:spcPct val="0"/>
              </a:spcBef>
              <a:spcAft>
                <a:spcPct val="0"/>
              </a:spcAft>
              <a:defRPr sz="2400">
                <a:solidFill>
                  <a:schemeClr val="tx1"/>
                </a:solidFill>
                <a:latin typeface="Times New Roman" pitchFamily="18" charset="0"/>
              </a:defRPr>
            </a:lvl8pPr>
            <a:lvl9pPr marL="3886200" indent="-228600" defTabSz="4508500" eaLnBrk="0" fontAlgn="base" hangingPunct="0">
              <a:spcBef>
                <a:spcPct val="0"/>
              </a:spcBef>
              <a:spcAft>
                <a:spcPct val="0"/>
              </a:spcAft>
              <a:defRPr sz="2400">
                <a:solidFill>
                  <a:schemeClr val="tx1"/>
                </a:solidFill>
                <a:latin typeface="Times New Roman" pitchFamily="18" charset="0"/>
              </a:defRPr>
            </a:lvl9pPr>
          </a:lstStyle>
          <a:p>
            <a:fld id="{842B0325-ACC9-488E-8876-C4E9E3B68AD8}" type="slidenum">
              <a:rPr lang="en-AU" sz="6000" smtClean="0"/>
              <a:t>1</a:t>
            </a:fld>
            <a:endParaRPr lang="en-AU" sz="6000"/>
          </a:p>
        </p:txBody>
      </p:sp>
      <p:sp>
        <p:nvSpPr>
          <p:cNvPr id="4099" name="Rectangle 2"/>
          <p:cNvSpPr>
            <a:spLocks noGrp="1" noRot="1" noChangeAspect="1" noChangeArrowheads="1" noTextEdit="1"/>
          </p:cNvSpPr>
          <p:nvPr>
            <p:ph type="sldImg"/>
          </p:nvPr>
        </p:nvSpPr>
        <p:spPr/>
      </p:sp>
      <p:sp>
        <p:nvSpPr>
          <p:cNvPr id="4100" name="Rectangle 3"/>
          <p:cNvSpPr>
            <a:spLocks noGrp="1" noChangeArrowheads="1"/>
          </p:cNvSpPr>
          <p:nvPr>
            <p:ph type="body" idx="1"/>
          </p:nvPr>
        </p:nvSpPr>
        <p:spPr>
          <a:noFill/>
        </p:spPr>
        <p:txBody>
          <a:bodyPr/>
          <a:lstStyle>
            <a:defPPr>
              <a:defRPr kern="1200" smtId="4294967295"/>
            </a:defP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123" y="10226675"/>
            <a:ext cx="37306957"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4245" y="18653125"/>
            <a:ext cx="30722711"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DA66E67-F948-4693-96A5-27BC239C04A3}" type="slidenum">
              <a:rPr lang="en-US"/>
              <a:pPr>
                <a:defRPr/>
              </a:pPr>
              <a:t>‹#›</a:t>
            </a:fld>
            <a:endParaRPr lang="en-US"/>
          </a:p>
        </p:txBody>
      </p:sp>
    </p:spTree>
    <p:extLst>
      <p:ext uri="{BB962C8B-B14F-4D97-AF65-F5344CB8AC3E}">
        <p14:creationId xmlns:p14="http://schemas.microsoft.com/office/powerpoint/2010/main" val="364892258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2DA27A25-0059-41B6-A6E5-54D93C10805F}" type="slidenum">
              <a:rPr lang="en-US"/>
              <a:pPr>
                <a:defRPr/>
              </a:pPr>
              <a:t>‹#›</a:t>
            </a:fld>
            <a:endParaRPr lang="en-US"/>
          </a:p>
        </p:txBody>
      </p:sp>
    </p:spTree>
    <p:extLst>
      <p:ext uri="{BB962C8B-B14F-4D97-AF65-F5344CB8AC3E}">
        <p14:creationId xmlns:p14="http://schemas.microsoft.com/office/powerpoint/2010/main" val="418118746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1635" y="2925763"/>
            <a:ext cx="9326033" cy="26335038"/>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3293534" y="2925763"/>
            <a:ext cx="27842635" cy="26335038"/>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43B26BC-A2E6-4CDA-9F76-12293F26600A}" type="slidenum">
              <a:rPr lang="en-US"/>
              <a:pPr>
                <a:defRPr/>
              </a:pPr>
              <a:t>‹#›</a:t>
            </a:fld>
            <a:endParaRPr lang="en-US"/>
          </a:p>
        </p:txBody>
      </p:sp>
    </p:spTree>
    <p:extLst>
      <p:ext uri="{BB962C8B-B14F-4D97-AF65-F5344CB8AC3E}">
        <p14:creationId xmlns:p14="http://schemas.microsoft.com/office/powerpoint/2010/main" val="34941854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EC1B4D6-BEE2-4AF6-A92E-38CD68913D5A}" type="slidenum">
              <a:rPr lang="en-US"/>
              <a:pPr>
                <a:defRPr/>
              </a:pPr>
              <a:t>‹#›</a:t>
            </a:fld>
            <a:endParaRPr lang="en-US"/>
          </a:p>
        </p:txBody>
      </p:sp>
    </p:spTree>
    <p:extLst>
      <p:ext uri="{BB962C8B-B14F-4D97-AF65-F5344CB8AC3E}">
        <p14:creationId xmlns:p14="http://schemas.microsoft.com/office/powerpoint/2010/main" val="317776266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6957" cy="6537325"/>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1" y="13952538"/>
            <a:ext cx="37306957"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D8650354-6837-43DB-843B-C6021BD2EF37}" type="slidenum">
              <a:rPr lang="en-US"/>
              <a:pPr>
                <a:defRPr/>
              </a:pPr>
              <a:t>‹#›</a:t>
            </a:fld>
            <a:endParaRPr lang="en-US"/>
          </a:p>
        </p:txBody>
      </p:sp>
    </p:spTree>
    <p:extLst>
      <p:ext uri="{BB962C8B-B14F-4D97-AF65-F5344CB8AC3E}">
        <p14:creationId xmlns:p14="http://schemas.microsoft.com/office/powerpoint/2010/main" val="256863821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3293534" y="9509126"/>
            <a:ext cx="18584332" cy="1975167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13334" y="9509126"/>
            <a:ext cx="18584332" cy="1975167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4296FF25-ADB1-4315-9622-9852994CD1E5}" type="slidenum">
              <a:rPr lang="en-US"/>
              <a:pPr>
                <a:defRPr/>
              </a:pPr>
              <a:t>‹#›</a:t>
            </a:fld>
            <a:endParaRPr lang="en-US"/>
          </a:p>
        </p:txBody>
      </p:sp>
    </p:spTree>
    <p:extLst>
      <p:ext uri="{BB962C8B-B14F-4D97-AF65-F5344CB8AC3E}">
        <p14:creationId xmlns:p14="http://schemas.microsoft.com/office/powerpoint/2010/main" val="261830916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278" y="7369176"/>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4278" y="10439400"/>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5555" y="7369176"/>
            <a:ext cx="1940136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5555" y="10439400"/>
            <a:ext cx="1940136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72EF82B1-171C-4CAC-B9C4-22062286C8C4}" type="slidenum">
              <a:rPr lang="en-US"/>
              <a:pPr>
                <a:defRPr/>
              </a:pPr>
              <a:t>‹#›</a:t>
            </a:fld>
            <a:endParaRPr lang="en-US"/>
          </a:p>
        </p:txBody>
      </p:sp>
    </p:spTree>
    <p:extLst>
      <p:ext uri="{BB962C8B-B14F-4D97-AF65-F5344CB8AC3E}">
        <p14:creationId xmlns:p14="http://schemas.microsoft.com/office/powerpoint/2010/main" val="360122392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678F620B-8934-45A0-BE2C-EF6C76032C45}" type="slidenum">
              <a:rPr lang="en-US"/>
              <a:pPr>
                <a:defRPr/>
              </a:pPr>
              <a:t>‹#›</a:t>
            </a:fld>
            <a:endParaRPr lang="en-US"/>
          </a:p>
        </p:txBody>
      </p:sp>
    </p:spTree>
    <p:extLst>
      <p:ext uri="{BB962C8B-B14F-4D97-AF65-F5344CB8AC3E}">
        <p14:creationId xmlns:p14="http://schemas.microsoft.com/office/powerpoint/2010/main" val="352938633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A3ECE3F5-A3DD-46D3-8112-19EE7FD1DDFA}" type="slidenum">
              <a:rPr lang="en-US"/>
              <a:pPr>
                <a:defRPr/>
              </a:pPr>
              <a:t>‹#›</a:t>
            </a:fld>
            <a:endParaRPr lang="en-US"/>
          </a:p>
        </p:txBody>
      </p:sp>
    </p:spTree>
    <p:extLst>
      <p:ext uri="{BB962C8B-B14F-4D97-AF65-F5344CB8AC3E}">
        <p14:creationId xmlns:p14="http://schemas.microsoft.com/office/powerpoint/2010/main" val="233742527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278" y="1311275"/>
            <a:ext cx="14439900" cy="557688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523"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278"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96691E56-DA67-4BF5-BA67-706F30B37046}" type="slidenum">
              <a:rPr lang="en-US"/>
              <a:pPr>
                <a:defRPr/>
              </a:pPr>
              <a:t>‹#›</a:t>
            </a:fld>
            <a:endParaRPr lang="en-US"/>
          </a:p>
        </p:txBody>
      </p:sp>
    </p:spTree>
    <p:extLst>
      <p:ext uri="{BB962C8B-B14F-4D97-AF65-F5344CB8AC3E}">
        <p14:creationId xmlns:p14="http://schemas.microsoft.com/office/powerpoint/2010/main" val="398289561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3545" y="23042564"/>
            <a:ext cx="26334157" cy="2720975"/>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3545" y="2941638"/>
            <a:ext cx="26334157"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3545" y="25763539"/>
            <a:ext cx="26334157"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87F51DAE-E528-43E1-8BE0-91521416EFB0}" type="slidenum">
              <a:rPr lang="en-US"/>
              <a:pPr>
                <a:defRPr/>
              </a:pPr>
              <a:t>‹#›</a:t>
            </a:fld>
            <a:endParaRPr lang="en-US"/>
          </a:p>
        </p:txBody>
      </p:sp>
    </p:spTree>
    <p:extLst>
      <p:ext uri="{BB962C8B-B14F-4D97-AF65-F5344CB8AC3E}">
        <p14:creationId xmlns:p14="http://schemas.microsoft.com/office/powerpoint/2010/main" val="21542948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0094B3"/>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94063" y="2925763"/>
            <a:ext cx="37303075"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3294063" y="9509125"/>
            <a:ext cx="37303075" cy="1975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3294063" y="29992638"/>
            <a:ext cx="9144000" cy="219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defTabSz="4267200">
              <a:defRPr sz="6500"/>
            </a:lvl1pPr>
          </a:lstStyle>
          <a:p>
            <a:pPr>
              <a:defRPr/>
            </a:pPr>
            <a:endParaRPr lang="en-US"/>
          </a:p>
        </p:txBody>
      </p:sp>
      <p:sp>
        <p:nvSpPr>
          <p:cNvPr id="1029" name="Rectangle 5"/>
          <p:cNvSpPr>
            <a:spLocks noGrp="1" noChangeArrowheads="1"/>
          </p:cNvSpPr>
          <p:nvPr>
            <p:ph type="ftr" sz="quarter" idx="3"/>
          </p:nvPr>
        </p:nvSpPr>
        <p:spPr bwMode="auto">
          <a:xfrm>
            <a:off x="14993938" y="29992638"/>
            <a:ext cx="13903325" cy="219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algn="ctr" defTabSz="4267200">
              <a:defRPr sz="6500"/>
            </a:lvl1pPr>
          </a:lstStyle>
          <a:p>
            <a:pPr>
              <a:defRPr/>
            </a:pPr>
            <a:endParaRPr lang="en-US"/>
          </a:p>
        </p:txBody>
      </p:sp>
      <p:sp>
        <p:nvSpPr>
          <p:cNvPr id="1030" name="Rectangle 6"/>
          <p:cNvSpPr>
            <a:spLocks noGrp="1" noChangeArrowheads="1"/>
          </p:cNvSpPr>
          <p:nvPr>
            <p:ph type="sldNum" sz="quarter" idx="4"/>
          </p:nvPr>
        </p:nvSpPr>
        <p:spPr bwMode="auto">
          <a:xfrm>
            <a:off x="31453138" y="29992638"/>
            <a:ext cx="9144000" cy="219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algn="r" defTabSz="4267200">
              <a:defRPr sz="6500"/>
            </a:lvl1pPr>
          </a:lstStyle>
          <a:p>
            <a:pPr>
              <a:defRPr/>
            </a:pPr>
            <a:fld id="{469A0CB4-D18D-4AEF-B324-9EDF067D136D}" type="slidenum">
              <a:rPr lang="en-US"/>
              <a:pPr>
                <a:defRPr/>
              </a:pPr>
              <a:t>‹#›</a:t>
            </a:fld>
            <a:endParaRPr lang="en-US"/>
          </a:p>
        </p:txBody>
      </p:sp>
      <p:pic>
        <p:nvPicPr>
          <p:cNvPr id="1031" name="New picture"/>
          <p:cNvPicPr/>
          <p:nvPr/>
        </p:nvPicPr>
        <p:blipFill>
          <a:blip r:embed="rId13"/>
          <a:stretch>
            <a:fillRect/>
          </a:stretch>
        </p:blipFill>
        <p:spPr>
          <a:xfrm rot="16200000">
            <a:off x="-11506200" y="16459200"/>
            <a:ext cx="14274800" cy="4368800"/>
          </a:xfrm>
          <a:prstGeom prst="rect">
            <a:avLst/>
          </a:prstGeom>
        </p:spPr>
      </p:pic>
      <p:pic>
        <p:nvPicPr>
          <p:cNvPr id="1032" name="New picture"/>
          <p:cNvPicPr/>
          <p:nvPr/>
        </p:nvPicPr>
        <p:blipFill>
          <a:blip r:embed="rId13"/>
          <a:stretch>
            <a:fillRect/>
          </a:stretch>
        </p:blipFill>
        <p:spPr>
          <a:xfrm rot="5400000">
            <a:off x="41122600" y="16459200"/>
            <a:ext cx="14274800" cy="4368800"/>
          </a:xfrm>
          <a:prstGeom prst="rect">
            <a:avLst/>
          </a:prstGeom>
        </p:spPr>
      </p:pic>
      <p:pic>
        <p:nvPicPr>
          <p:cNvPr id="1033" name="New picture"/>
          <p:cNvPicPr/>
          <p:nvPr/>
        </p:nvPicPr>
        <p:blipFill>
          <a:blip r:embed="rId14"/>
          <a:stretch>
            <a:fillRect/>
          </a:stretch>
        </p:blipFill>
        <p:spPr>
          <a:xfrm>
            <a:off x="6959600" y="33426400"/>
            <a:ext cx="29972000" cy="1549400"/>
          </a:xfrm>
          <a:prstGeom prst="rect">
            <a:avLst/>
          </a:prstGeom>
        </p:spPr>
      </p:pic>
      <p:sp>
        <p:nvSpPr>
          <p:cNvPr id="1034"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persuadingsapphire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267200" rtl="0" eaLnBrk="0" fontAlgn="base" hangingPunct="0">
        <a:spcBef>
          <a:spcPct val="0"/>
        </a:spcBef>
        <a:spcAft>
          <a:spcPct val="0"/>
        </a:spcAft>
        <a:defRPr sz="20500">
          <a:solidFill>
            <a:schemeClr val="tx2"/>
          </a:solidFill>
          <a:latin typeface="+mj-lt"/>
          <a:ea typeface="+mj-ea"/>
          <a:cs typeface="+mj-cs"/>
        </a:defRPr>
      </a:lvl1pPr>
      <a:lvl2pPr algn="ctr" defTabSz="4267200" rtl="0" eaLnBrk="0" fontAlgn="base" hangingPunct="0">
        <a:spcBef>
          <a:spcPct val="0"/>
        </a:spcBef>
        <a:spcAft>
          <a:spcPct val="0"/>
        </a:spcAft>
        <a:defRPr sz="20500">
          <a:solidFill>
            <a:schemeClr val="tx2"/>
          </a:solidFill>
          <a:latin typeface="Times New Roman" pitchFamily="18" charset="0"/>
        </a:defRPr>
      </a:lvl2pPr>
      <a:lvl3pPr algn="ctr" defTabSz="4267200" rtl="0" eaLnBrk="0" fontAlgn="base" hangingPunct="0">
        <a:spcBef>
          <a:spcPct val="0"/>
        </a:spcBef>
        <a:spcAft>
          <a:spcPct val="0"/>
        </a:spcAft>
        <a:defRPr sz="20500">
          <a:solidFill>
            <a:schemeClr val="tx2"/>
          </a:solidFill>
          <a:latin typeface="Times New Roman" pitchFamily="18" charset="0"/>
        </a:defRPr>
      </a:lvl3pPr>
      <a:lvl4pPr algn="ctr" defTabSz="4267200" rtl="0" eaLnBrk="0" fontAlgn="base" hangingPunct="0">
        <a:spcBef>
          <a:spcPct val="0"/>
        </a:spcBef>
        <a:spcAft>
          <a:spcPct val="0"/>
        </a:spcAft>
        <a:defRPr sz="20500">
          <a:solidFill>
            <a:schemeClr val="tx2"/>
          </a:solidFill>
          <a:latin typeface="Times New Roman" pitchFamily="18" charset="0"/>
        </a:defRPr>
      </a:lvl4pPr>
      <a:lvl5pPr algn="ctr" defTabSz="4267200" rtl="0" eaLnBrk="0" fontAlgn="base" hangingPunct="0">
        <a:spcBef>
          <a:spcPct val="0"/>
        </a:spcBef>
        <a:spcAft>
          <a:spcPct val="0"/>
        </a:spcAft>
        <a:defRPr sz="20500">
          <a:solidFill>
            <a:schemeClr val="tx2"/>
          </a:solidFill>
          <a:latin typeface="Times New Roman" pitchFamily="18" charset="0"/>
        </a:defRPr>
      </a:lvl5pPr>
      <a:lvl6pPr marL="457200" algn="ctr" defTabSz="4267200" rtl="0" eaLnBrk="0" fontAlgn="base" hangingPunct="0">
        <a:spcBef>
          <a:spcPct val="0"/>
        </a:spcBef>
        <a:spcAft>
          <a:spcPct val="0"/>
        </a:spcAft>
        <a:defRPr sz="20500">
          <a:solidFill>
            <a:schemeClr val="tx2"/>
          </a:solidFill>
          <a:latin typeface="Times New Roman" pitchFamily="18" charset="0"/>
        </a:defRPr>
      </a:lvl6pPr>
      <a:lvl7pPr marL="914400" algn="ctr" defTabSz="4267200" rtl="0" eaLnBrk="0" fontAlgn="base" hangingPunct="0">
        <a:spcBef>
          <a:spcPct val="0"/>
        </a:spcBef>
        <a:spcAft>
          <a:spcPct val="0"/>
        </a:spcAft>
        <a:defRPr sz="20500">
          <a:solidFill>
            <a:schemeClr val="tx2"/>
          </a:solidFill>
          <a:latin typeface="Times New Roman" pitchFamily="18" charset="0"/>
        </a:defRPr>
      </a:lvl7pPr>
      <a:lvl8pPr marL="1371600" algn="ctr" defTabSz="4267200" rtl="0" eaLnBrk="0" fontAlgn="base" hangingPunct="0">
        <a:spcBef>
          <a:spcPct val="0"/>
        </a:spcBef>
        <a:spcAft>
          <a:spcPct val="0"/>
        </a:spcAft>
        <a:defRPr sz="20500">
          <a:solidFill>
            <a:schemeClr val="tx2"/>
          </a:solidFill>
          <a:latin typeface="Times New Roman" pitchFamily="18" charset="0"/>
        </a:defRPr>
      </a:lvl8pPr>
      <a:lvl9pPr marL="1828800" algn="ctr" defTabSz="4267200" rtl="0" eaLnBrk="0" fontAlgn="base" hangingPunct="0">
        <a:spcBef>
          <a:spcPct val="0"/>
        </a:spcBef>
        <a:spcAft>
          <a:spcPct val="0"/>
        </a:spcAft>
        <a:defRPr sz="20500">
          <a:solidFill>
            <a:schemeClr val="tx2"/>
          </a:solidFill>
          <a:latin typeface="Times New Roman" pitchFamily="18" charset="0"/>
        </a:defRPr>
      </a:lvl9pPr>
    </p:titleStyle>
    <p:bodyStyle>
      <a:defPPr>
        <a:defRPr kern="1200" smtId="4294967295"/>
      </a:defPPr>
      <a:lvl1pPr marL="1600200" indent="-1600200" algn="l" defTabSz="4267200" rtl="0" eaLnBrk="0" fontAlgn="base" hangingPunct="0">
        <a:spcBef>
          <a:spcPct val="20000"/>
        </a:spcBef>
        <a:spcAft>
          <a:spcPct val="0"/>
        </a:spcAft>
        <a:buChar char="•"/>
        <a:defRPr sz="14900">
          <a:solidFill>
            <a:schemeClr val="tx1"/>
          </a:solidFill>
          <a:latin typeface="+mn-lt"/>
          <a:ea typeface="+mn-ea"/>
          <a:cs typeface="+mn-cs"/>
        </a:defRPr>
      </a:lvl1pPr>
      <a:lvl2pPr marL="3467100" indent="-1333500" algn="l" defTabSz="4267200" rtl="0" eaLnBrk="0" fontAlgn="base" hangingPunct="0">
        <a:spcBef>
          <a:spcPct val="20000"/>
        </a:spcBef>
        <a:spcAft>
          <a:spcPct val="0"/>
        </a:spcAft>
        <a:buChar char="–"/>
        <a:defRPr sz="13100">
          <a:solidFill>
            <a:schemeClr val="tx1"/>
          </a:solidFill>
          <a:latin typeface="+mn-lt"/>
        </a:defRPr>
      </a:lvl2pPr>
      <a:lvl3pPr marL="5334000" indent="-1066800" algn="l" defTabSz="4267200" rtl="0" eaLnBrk="0" fontAlgn="base" hangingPunct="0">
        <a:spcBef>
          <a:spcPct val="20000"/>
        </a:spcBef>
        <a:spcAft>
          <a:spcPct val="0"/>
        </a:spcAft>
        <a:buChar char="•"/>
        <a:defRPr sz="11200">
          <a:solidFill>
            <a:schemeClr val="tx1"/>
          </a:solidFill>
          <a:latin typeface="+mn-lt"/>
        </a:defRPr>
      </a:lvl3pPr>
      <a:lvl4pPr marL="7467600" indent="-1066800" algn="l" defTabSz="4267200" rtl="0" eaLnBrk="0" fontAlgn="base" hangingPunct="0">
        <a:spcBef>
          <a:spcPct val="20000"/>
        </a:spcBef>
        <a:spcAft>
          <a:spcPct val="0"/>
        </a:spcAft>
        <a:buChar char="–"/>
        <a:defRPr sz="9300">
          <a:solidFill>
            <a:schemeClr val="tx1"/>
          </a:solidFill>
          <a:latin typeface="+mn-lt"/>
        </a:defRPr>
      </a:lvl4pPr>
      <a:lvl5pPr marL="9601200" indent="-1066800" algn="l" defTabSz="4267200" rtl="0" eaLnBrk="0" fontAlgn="base" hangingPunct="0">
        <a:spcBef>
          <a:spcPct val="20000"/>
        </a:spcBef>
        <a:spcAft>
          <a:spcPct val="0"/>
        </a:spcAft>
        <a:buChar char="»"/>
        <a:defRPr sz="9300">
          <a:solidFill>
            <a:schemeClr val="tx1"/>
          </a:solidFill>
          <a:latin typeface="+mn-lt"/>
        </a:defRPr>
      </a:lvl5pPr>
      <a:lvl6pPr marL="10058400" indent="-1066800" algn="l" defTabSz="4267200" rtl="0" eaLnBrk="0" fontAlgn="base" hangingPunct="0">
        <a:spcBef>
          <a:spcPct val="20000"/>
        </a:spcBef>
        <a:spcAft>
          <a:spcPct val="0"/>
        </a:spcAft>
        <a:buChar char="»"/>
        <a:defRPr sz="9300">
          <a:solidFill>
            <a:schemeClr val="tx1"/>
          </a:solidFill>
          <a:latin typeface="+mn-lt"/>
        </a:defRPr>
      </a:lvl6pPr>
      <a:lvl7pPr marL="10515600" indent="-1066800" algn="l" defTabSz="4267200" rtl="0" eaLnBrk="0" fontAlgn="base" hangingPunct="0">
        <a:spcBef>
          <a:spcPct val="20000"/>
        </a:spcBef>
        <a:spcAft>
          <a:spcPct val="0"/>
        </a:spcAft>
        <a:buChar char="»"/>
        <a:defRPr sz="9300">
          <a:solidFill>
            <a:schemeClr val="tx1"/>
          </a:solidFill>
          <a:latin typeface="+mn-lt"/>
        </a:defRPr>
      </a:lvl7pPr>
      <a:lvl8pPr marL="10972800" indent="-1066800" algn="l" defTabSz="4267200" rtl="0" eaLnBrk="0" fontAlgn="base" hangingPunct="0">
        <a:spcBef>
          <a:spcPct val="20000"/>
        </a:spcBef>
        <a:spcAft>
          <a:spcPct val="0"/>
        </a:spcAft>
        <a:buChar char="»"/>
        <a:defRPr sz="9300">
          <a:solidFill>
            <a:schemeClr val="tx1"/>
          </a:solidFill>
          <a:latin typeface="+mn-lt"/>
        </a:defRPr>
      </a:lvl8pPr>
      <a:lvl9pPr marL="11430000" indent="-1066800" algn="l" defTabSz="4267200" rtl="0" eaLnBrk="0" fontAlgn="base" hangingPunct="0">
        <a:spcBef>
          <a:spcPct val="20000"/>
        </a:spcBef>
        <a:spcAft>
          <a:spcPct val="0"/>
        </a:spcAft>
        <a:buChar char="»"/>
        <a:defRPr sz="9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1482A5"/>
            </a:gs>
          </a:gsLst>
          <a:lin ang="5400000" scaled="1"/>
        </a:gradFill>
        <a:effectLst/>
      </p:bgPr>
    </p:bg>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4B221CE5-7776-420E-B137-8243454BB155}"/>
              </a:ext>
            </a:extLst>
          </p:cNvPr>
          <p:cNvPicPr>
            <a:picLocks noChangeAspect="1"/>
          </p:cNvPicPr>
          <p:nvPr/>
        </p:nvPicPr>
        <p:blipFill>
          <a:blip r:embed="rId3"/>
          <a:stretch>
            <a:fillRect/>
          </a:stretch>
        </p:blipFill>
        <p:spPr>
          <a:xfrm>
            <a:off x="20948020" y="16985525"/>
            <a:ext cx="5770280" cy="10258277"/>
          </a:xfrm>
          <a:prstGeom prst="rect">
            <a:avLst/>
          </a:prstGeom>
        </p:spPr>
      </p:pic>
      <p:sp>
        <p:nvSpPr>
          <p:cNvPr id="41" name="Title 11">
            <a:extLst>
              <a:ext uri="{FF2B5EF4-FFF2-40B4-BE49-F238E27FC236}">
                <a16:creationId xmlns:a16="http://schemas.microsoft.com/office/drawing/2014/main" id="{8785E597-B0C8-4CA8-9A56-A0F3996D088D}"/>
              </a:ext>
            </a:extLst>
          </p:cNvPr>
          <p:cNvSpPr txBox="1"/>
          <p:nvPr/>
        </p:nvSpPr>
        <p:spPr>
          <a:xfrm>
            <a:off x="3657600" y="641040"/>
            <a:ext cx="36576000" cy="4634282"/>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8500" dirty="0">
                <a:solidFill>
                  <a:srgbClr val="235078"/>
                </a:solidFill>
                <a:latin typeface="Libre Baskerville" panose="02000000000000000000" pitchFamily="2" charset="0"/>
              </a:rPr>
              <a:t>LearIt</a:t>
            </a:r>
          </a:p>
          <a:p>
            <a:r>
              <a:rPr lang="en-US" sz="4800" dirty="0">
                <a:solidFill>
                  <a:srgbClr val="235078"/>
                </a:solidFill>
                <a:latin typeface="Libre Baskerville" panose="02000000000000000000" pitchFamily="2" charset="0"/>
              </a:rPr>
              <a:t>The App for Your Brain (or at least one half of it)</a:t>
            </a:r>
          </a:p>
          <a:p>
            <a:r>
              <a:rPr lang="en-US" sz="4800" dirty="0">
                <a:solidFill>
                  <a:srgbClr val="235078"/>
                </a:solidFill>
                <a:latin typeface="Libre Baskerville" panose="02000000000000000000" pitchFamily="2" charset="0"/>
              </a:rPr>
              <a:t>Learn to be Creative - Learn to be Logical - Learnit!</a:t>
            </a:r>
          </a:p>
          <a:p>
            <a:endParaRPr lang="en-US" sz="8500" dirty="0">
              <a:solidFill>
                <a:srgbClr val="235078"/>
              </a:solidFill>
              <a:latin typeface="Libre Baskerville" panose="02000000000000000000" pitchFamily="2" charset="0"/>
            </a:endParaRPr>
          </a:p>
          <a:p>
            <a:endParaRPr lang="en-US" sz="8500" dirty="0">
              <a:solidFill>
                <a:srgbClr val="235078"/>
              </a:solidFill>
              <a:latin typeface="Libre Baskerville" panose="02000000000000000000" pitchFamily="2" charset="0"/>
            </a:endParaRPr>
          </a:p>
          <a:p>
            <a:endParaRPr lang="en-US" sz="8500" dirty="0">
              <a:solidFill>
                <a:srgbClr val="235078"/>
              </a:solidFill>
              <a:latin typeface="Libre Baskerville" panose="02000000000000000000" pitchFamily="2" charset="0"/>
            </a:endParaRPr>
          </a:p>
        </p:txBody>
      </p:sp>
      <p:sp>
        <p:nvSpPr>
          <p:cNvPr id="46" name="Rectangle 45">
            <a:extLst>
              <a:ext uri="{FF2B5EF4-FFF2-40B4-BE49-F238E27FC236}">
                <a16:creationId xmlns:a16="http://schemas.microsoft.com/office/drawing/2014/main" id="{2C718E78-BDD8-4BAD-851F-D423AE935B0D}"/>
              </a:ext>
            </a:extLst>
          </p:cNvPr>
          <p:cNvSpPr/>
          <p:nvPr/>
        </p:nvSpPr>
        <p:spPr>
          <a:xfrm>
            <a:off x="33090422" y="24340458"/>
            <a:ext cx="10058400" cy="81049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latin typeface="+mj-lt"/>
            </a:endParaRPr>
          </a:p>
        </p:txBody>
      </p:sp>
      <p:sp>
        <p:nvSpPr>
          <p:cNvPr id="49" name="Rectangle 48">
            <a:extLst>
              <a:ext uri="{FF2B5EF4-FFF2-40B4-BE49-F238E27FC236}">
                <a16:creationId xmlns:a16="http://schemas.microsoft.com/office/drawing/2014/main" id="{8F25EFAD-7AAF-4CAF-BA69-869B3D423F7F}"/>
              </a:ext>
            </a:extLst>
          </p:cNvPr>
          <p:cNvSpPr/>
          <p:nvPr/>
        </p:nvSpPr>
        <p:spPr>
          <a:xfrm>
            <a:off x="11187490" y="28071706"/>
            <a:ext cx="21418609" cy="4388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53" name="TextBox 52">
            <a:extLst>
              <a:ext uri="{FF2B5EF4-FFF2-40B4-BE49-F238E27FC236}">
                <a16:creationId xmlns:a16="http://schemas.microsoft.com/office/drawing/2014/main" id="{B9BDD4D7-12C6-4DBA-AD93-2C88BC17BC8B}"/>
              </a:ext>
            </a:extLst>
          </p:cNvPr>
          <p:cNvSpPr txBox="1"/>
          <p:nvPr/>
        </p:nvSpPr>
        <p:spPr>
          <a:xfrm>
            <a:off x="33151675" y="25572517"/>
            <a:ext cx="9601200" cy="6636047"/>
          </a:xfrm>
          <a:prstGeom prst="rect">
            <a:avLst/>
          </a:prstGeom>
          <a:noFill/>
        </p:spPr>
        <p:txBody>
          <a:bodyPr wrap="square" rtlCol="0">
            <a:spAutoFit/>
          </a:bodyPr>
          <a:lstStyle>
            <a:defPPr>
              <a:defRPr kern="1200" smtId="4294967295"/>
            </a:defPPr>
          </a:lstStyle>
          <a:p>
            <a:pPr marL="914400" lvl="0" indent="-342900" algn="just">
              <a:lnSpc>
                <a:spcPct val="200000"/>
              </a:lnSpc>
              <a:spcBef>
                <a:spcPts val="0"/>
              </a:spcBef>
              <a:spcAft>
                <a:spcPts val="0"/>
              </a:spcAft>
              <a:buSzPts val="1800"/>
              <a:buFont typeface="Comic Sans MS"/>
              <a:buChar char="★"/>
            </a:pPr>
            <a:r>
              <a:rPr lang="en-US" dirty="0">
                <a:latin typeface="Libre Baskerville" panose="020B0604020202020204" charset="0"/>
                <a:ea typeface="Comic Sans MS"/>
                <a:cs typeface="Comic Sans MS"/>
                <a:sym typeface="Comic Sans MS"/>
              </a:rPr>
              <a:t>Google Maps API:  Shows the map on the app.</a:t>
            </a:r>
          </a:p>
          <a:p>
            <a:pPr marL="914400" lvl="0" indent="-342900" algn="just">
              <a:lnSpc>
                <a:spcPct val="200000"/>
              </a:lnSpc>
              <a:spcBef>
                <a:spcPts val="0"/>
              </a:spcBef>
              <a:spcAft>
                <a:spcPts val="0"/>
              </a:spcAft>
              <a:buSzPts val="1800"/>
              <a:buFont typeface="Comic Sans MS"/>
              <a:buChar char="★"/>
            </a:pPr>
            <a:r>
              <a:rPr lang="en-US" dirty="0">
                <a:latin typeface="Libre Baskerville" panose="020B0604020202020204" charset="0"/>
                <a:ea typeface="Comic Sans MS"/>
                <a:cs typeface="Comic Sans MS"/>
                <a:sym typeface="Comic Sans MS"/>
              </a:rPr>
              <a:t>Places API: Essential for the finding a study place.</a:t>
            </a:r>
          </a:p>
          <a:p>
            <a:pPr marL="914400" lvl="0" indent="-342900" algn="just">
              <a:lnSpc>
                <a:spcPct val="200000"/>
              </a:lnSpc>
              <a:spcBef>
                <a:spcPts val="0"/>
              </a:spcBef>
              <a:spcAft>
                <a:spcPts val="0"/>
              </a:spcAft>
              <a:buSzPts val="1800"/>
              <a:buFont typeface="Comic Sans MS"/>
              <a:buChar char="★"/>
            </a:pPr>
            <a:r>
              <a:rPr lang="en-US" dirty="0">
                <a:latin typeface="Libre Baskerville" panose="020B0604020202020204" charset="0"/>
                <a:ea typeface="Comic Sans MS"/>
                <a:cs typeface="Comic Sans MS"/>
                <a:sym typeface="Comic Sans MS"/>
              </a:rPr>
              <a:t>Youtube API: Displays YouTube videos without leaving the app. </a:t>
            </a:r>
          </a:p>
          <a:p>
            <a:pPr marL="914400" lvl="0" indent="-342900" algn="just">
              <a:lnSpc>
                <a:spcPct val="200000"/>
              </a:lnSpc>
              <a:spcBef>
                <a:spcPts val="0"/>
              </a:spcBef>
              <a:spcAft>
                <a:spcPts val="0"/>
              </a:spcAft>
              <a:buSzPts val="1800"/>
              <a:buFont typeface="Comic Sans MS"/>
              <a:buChar char="★"/>
            </a:pPr>
            <a:r>
              <a:rPr lang="en-US" dirty="0">
                <a:latin typeface="Libre Baskerville" panose="020B0604020202020204" charset="0"/>
                <a:ea typeface="Comic Sans MS"/>
                <a:cs typeface="Comic Sans MS"/>
                <a:sym typeface="Comic Sans MS"/>
              </a:rPr>
              <a:t>JSON: Reading data from the Trivia API.</a:t>
            </a:r>
          </a:p>
          <a:p>
            <a:pPr marL="914400" lvl="0" indent="-342900" algn="just">
              <a:lnSpc>
                <a:spcPct val="200000"/>
              </a:lnSpc>
              <a:spcBef>
                <a:spcPts val="0"/>
              </a:spcBef>
              <a:spcAft>
                <a:spcPts val="0"/>
              </a:spcAft>
              <a:buSzPts val="1800"/>
              <a:buFont typeface="Comic Sans MS"/>
              <a:buChar char="★"/>
            </a:pPr>
            <a:r>
              <a:rPr lang="en-US" dirty="0">
                <a:latin typeface="Libre Baskerville" panose="020B0604020202020204" charset="0"/>
                <a:ea typeface="Comic Sans MS"/>
                <a:cs typeface="Comic Sans MS"/>
                <a:sym typeface="Comic Sans MS"/>
              </a:rPr>
              <a:t>Open Trivia: Provides quizzes based on category chosen.</a:t>
            </a:r>
          </a:p>
          <a:p>
            <a:pPr marL="914400" lvl="0" indent="-342900" algn="just">
              <a:lnSpc>
                <a:spcPct val="200000"/>
              </a:lnSpc>
              <a:spcBef>
                <a:spcPts val="0"/>
              </a:spcBef>
              <a:spcAft>
                <a:spcPts val="0"/>
              </a:spcAft>
              <a:buSzPts val="1800"/>
              <a:buFont typeface="Comic Sans MS"/>
              <a:buChar char="★"/>
            </a:pPr>
            <a:r>
              <a:rPr lang="en-US" dirty="0">
                <a:latin typeface="Libre Baskerville" panose="020B0604020202020204" charset="0"/>
                <a:ea typeface="Comic Sans MS"/>
                <a:cs typeface="Comic Sans MS"/>
                <a:sym typeface="Comic Sans MS"/>
              </a:rPr>
              <a:t>SQLite database: Storing Urls of videos and eBooks for each skill. </a:t>
            </a:r>
          </a:p>
        </p:txBody>
      </p:sp>
      <p:sp>
        <p:nvSpPr>
          <p:cNvPr id="54" name="TextBox 53">
            <a:extLst>
              <a:ext uri="{FF2B5EF4-FFF2-40B4-BE49-F238E27FC236}">
                <a16:creationId xmlns:a16="http://schemas.microsoft.com/office/drawing/2014/main" id="{E4864E4E-50A2-403F-84B8-E4F7E820612B}"/>
              </a:ext>
            </a:extLst>
          </p:cNvPr>
          <p:cNvSpPr txBox="1"/>
          <p:nvPr/>
        </p:nvSpPr>
        <p:spPr>
          <a:xfrm>
            <a:off x="33319022" y="24595968"/>
            <a:ext cx="9601200" cy="646331"/>
          </a:xfrm>
          <a:prstGeom prst="rect">
            <a:avLst/>
          </a:prstGeom>
          <a:noFill/>
        </p:spPr>
        <p:txBody>
          <a:bodyPr wrap="square" rtlCol="0">
            <a:spAutoFit/>
          </a:bodyPr>
          <a:lstStyle>
            <a:defPPr>
              <a:defRPr kern="1200" smtId="4294967295"/>
            </a:defPPr>
          </a:lstStyle>
          <a:p>
            <a:pPr algn="ctr"/>
            <a:r>
              <a:rPr lang="en-US" sz="3600" dirty="0">
                <a:solidFill>
                  <a:srgbClr val="235078"/>
                </a:solidFill>
                <a:latin typeface="Libre Baskerville" panose="02000000000000000000" pitchFamily="2" charset="0"/>
              </a:rPr>
              <a:t>APIs And Libraries</a:t>
            </a:r>
          </a:p>
        </p:txBody>
      </p:sp>
      <p:sp>
        <p:nvSpPr>
          <p:cNvPr id="62" name="TextBox 61">
            <a:extLst>
              <a:ext uri="{FF2B5EF4-FFF2-40B4-BE49-F238E27FC236}">
                <a16:creationId xmlns:a16="http://schemas.microsoft.com/office/drawing/2014/main" id="{A067F8A1-EE95-4354-8E2F-952A6BBDBFFC}"/>
              </a:ext>
            </a:extLst>
          </p:cNvPr>
          <p:cNvSpPr txBox="1"/>
          <p:nvPr/>
        </p:nvSpPr>
        <p:spPr>
          <a:xfrm>
            <a:off x="11416091" y="29014484"/>
            <a:ext cx="20445036" cy="3194080"/>
          </a:xfrm>
          <a:prstGeom prst="rect">
            <a:avLst/>
          </a:prstGeom>
          <a:noFill/>
        </p:spPr>
        <p:txBody>
          <a:bodyPr wrap="square" rtlCol="0">
            <a:spAutoFit/>
          </a:bodyPr>
          <a:lstStyle>
            <a:defPPr>
              <a:defRPr kern="1200" smtId="4294967295"/>
            </a:defPPr>
          </a:lstStyle>
          <a:p>
            <a:pPr lvl="0" algn="ctr">
              <a:lnSpc>
                <a:spcPct val="200000"/>
              </a:lnSpc>
              <a:spcBef>
                <a:spcPts val="0"/>
              </a:spcBef>
              <a:spcAft>
                <a:spcPts val="0"/>
              </a:spcAft>
            </a:pPr>
            <a:endParaRPr lang="en-US" sz="1050" dirty="0">
              <a:latin typeface="Libre Baskerville" panose="020B0604020202020204" charset="0"/>
              <a:ea typeface="Comic Sans MS"/>
              <a:cs typeface="Comic Sans MS"/>
              <a:sym typeface="Comic Sans MS"/>
            </a:endParaRPr>
          </a:p>
          <a:p>
            <a:pPr lvl="0" algn="ctr">
              <a:lnSpc>
                <a:spcPct val="250000"/>
              </a:lnSpc>
              <a:spcBef>
                <a:spcPts val="0"/>
              </a:spcBef>
              <a:spcAft>
                <a:spcPts val="0"/>
              </a:spcAft>
            </a:pPr>
            <a:r>
              <a:rPr lang="en-US" dirty="0">
                <a:latin typeface="Libre Baskerville" panose="020B0604020202020204" charset="0"/>
                <a:ea typeface="Comic Sans MS"/>
                <a:cs typeface="Comic Sans MS"/>
                <a:sym typeface="Comic Sans MS"/>
              </a:rPr>
              <a:t>LEARNIT is a learning application that facilitates knowledge acquirement about many subjects.</a:t>
            </a:r>
          </a:p>
          <a:p>
            <a:pPr lvl="0" algn="ctr">
              <a:lnSpc>
                <a:spcPct val="150000"/>
              </a:lnSpc>
              <a:spcBef>
                <a:spcPts val="1600"/>
              </a:spcBef>
              <a:spcAft>
                <a:spcPts val="1600"/>
              </a:spcAft>
            </a:pPr>
            <a:r>
              <a:rPr lang="en-US" dirty="0">
                <a:latin typeface="Libre Baskerville" panose="020B0604020202020204" charset="0"/>
                <a:ea typeface="Comic Sans MS"/>
                <a:cs typeface="Comic Sans MS"/>
                <a:sym typeface="Comic Sans MS"/>
              </a:rPr>
              <a:t>LearnIt provides you with a set of videos and eBooks to learn from, tests your knowledge related to the skills you are learning about, saves your notes about skill progress in an organized manner and shows you the location of the best places to study nearby. </a:t>
            </a:r>
          </a:p>
        </p:txBody>
      </p:sp>
      <p:sp>
        <p:nvSpPr>
          <p:cNvPr id="63" name="TextBox 62">
            <a:extLst>
              <a:ext uri="{FF2B5EF4-FFF2-40B4-BE49-F238E27FC236}">
                <a16:creationId xmlns:a16="http://schemas.microsoft.com/office/drawing/2014/main" id="{92D5F59B-F8CA-463C-871F-D1042309DE00}"/>
              </a:ext>
            </a:extLst>
          </p:cNvPr>
          <p:cNvSpPr txBox="1"/>
          <p:nvPr/>
        </p:nvSpPr>
        <p:spPr>
          <a:xfrm>
            <a:off x="11416091" y="28346571"/>
            <a:ext cx="20445036" cy="646331"/>
          </a:xfrm>
          <a:prstGeom prst="rect">
            <a:avLst/>
          </a:prstGeom>
          <a:noFill/>
        </p:spPr>
        <p:txBody>
          <a:bodyPr wrap="square" rtlCol="0">
            <a:spAutoFit/>
          </a:bodyPr>
          <a:lstStyle>
            <a:defPPr>
              <a:defRPr kern="1200" smtId="4294967295"/>
            </a:defPPr>
          </a:lstStyle>
          <a:p>
            <a:pPr algn="ctr"/>
            <a:r>
              <a:rPr lang="en-US" sz="3600" dirty="0">
                <a:solidFill>
                  <a:srgbClr val="235078"/>
                </a:solidFill>
                <a:latin typeface="Libre Baskerville" panose="02000000000000000000" pitchFamily="2" charset="0"/>
              </a:rPr>
              <a:t>Description</a:t>
            </a:r>
          </a:p>
        </p:txBody>
      </p:sp>
      <p:sp>
        <p:nvSpPr>
          <p:cNvPr id="32" name="Rectangle 31">
            <a:extLst>
              <a:ext uri="{FF2B5EF4-FFF2-40B4-BE49-F238E27FC236}">
                <a16:creationId xmlns:a16="http://schemas.microsoft.com/office/drawing/2014/main" id="{FA420B99-E17C-48BC-8C18-AC6858E96516}"/>
              </a:ext>
            </a:extLst>
          </p:cNvPr>
          <p:cNvSpPr/>
          <p:nvPr/>
        </p:nvSpPr>
        <p:spPr>
          <a:xfrm>
            <a:off x="431114" y="28071706"/>
            <a:ext cx="10058400" cy="4253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33" name="TextBox 32">
            <a:extLst>
              <a:ext uri="{FF2B5EF4-FFF2-40B4-BE49-F238E27FC236}">
                <a16:creationId xmlns:a16="http://schemas.microsoft.com/office/drawing/2014/main" id="{FAFFC7A4-68B2-4921-ADCE-9218F129C152}"/>
              </a:ext>
            </a:extLst>
          </p:cNvPr>
          <p:cNvSpPr txBox="1"/>
          <p:nvPr/>
        </p:nvSpPr>
        <p:spPr>
          <a:xfrm>
            <a:off x="431114" y="28595968"/>
            <a:ext cx="9601200" cy="3681392"/>
          </a:xfrm>
          <a:prstGeom prst="rect">
            <a:avLst/>
          </a:prstGeom>
          <a:noFill/>
        </p:spPr>
        <p:txBody>
          <a:bodyPr wrap="square" rtlCol="0">
            <a:spAutoFit/>
          </a:bodyPr>
          <a:lstStyle>
            <a:defPPr>
              <a:defRPr kern="1200" smtId="4294967295"/>
            </a:defPPr>
          </a:lstStyle>
          <a:p>
            <a:pPr algn="ctr">
              <a:lnSpc>
                <a:spcPct val="200000"/>
              </a:lnSpc>
              <a:spcBef>
                <a:spcPts val="0"/>
              </a:spcBef>
              <a:spcAft>
                <a:spcPts val="0"/>
              </a:spcAft>
            </a:pPr>
            <a:endParaRPr lang="en-US" dirty="0">
              <a:latin typeface="Libre Baskerville" panose="020B0604020202020204" charset="0"/>
              <a:ea typeface="Comic Sans MS"/>
              <a:cs typeface="Comic Sans MS"/>
              <a:sym typeface="Comic Sans MS"/>
            </a:endParaRPr>
          </a:p>
          <a:p>
            <a:pPr algn="ctr">
              <a:lnSpc>
                <a:spcPct val="200000"/>
              </a:lnSpc>
              <a:spcBef>
                <a:spcPts val="0"/>
              </a:spcBef>
              <a:spcAft>
                <a:spcPts val="0"/>
              </a:spcAft>
            </a:pPr>
            <a:r>
              <a:rPr lang="en-US" dirty="0">
                <a:latin typeface="Libre Baskerville" panose="020B0604020202020204" charset="0"/>
                <a:ea typeface="Comic Sans MS"/>
                <a:cs typeface="Comic Sans MS"/>
                <a:sym typeface="Comic Sans MS"/>
              </a:rPr>
              <a:t>Karim Haddad</a:t>
            </a:r>
          </a:p>
          <a:p>
            <a:pPr algn="ctr">
              <a:lnSpc>
                <a:spcPct val="200000"/>
              </a:lnSpc>
              <a:spcBef>
                <a:spcPts val="0"/>
              </a:spcBef>
              <a:spcAft>
                <a:spcPts val="0"/>
              </a:spcAft>
            </a:pPr>
            <a:r>
              <a:rPr lang="en-US" dirty="0">
                <a:latin typeface="Libre Baskerville" panose="020B0604020202020204" charset="0"/>
                <a:ea typeface="Comic Sans MS"/>
                <a:cs typeface="Comic Sans MS"/>
                <a:sym typeface="Comic Sans MS"/>
              </a:rPr>
              <a:t>Loriana G. Maxim </a:t>
            </a:r>
          </a:p>
          <a:p>
            <a:pPr algn="ctr">
              <a:lnSpc>
                <a:spcPct val="200000"/>
              </a:lnSpc>
              <a:spcBef>
                <a:spcPts val="0"/>
              </a:spcBef>
              <a:spcAft>
                <a:spcPts val="0"/>
              </a:spcAft>
            </a:pPr>
            <a:r>
              <a:rPr lang="en-US" dirty="0">
                <a:latin typeface="Libre Baskerville" panose="020B0604020202020204" charset="0"/>
                <a:ea typeface="Comic Sans MS"/>
                <a:cs typeface="Comic Sans MS"/>
                <a:sym typeface="Comic Sans MS"/>
              </a:rPr>
              <a:t>Zubair Janjua</a:t>
            </a:r>
          </a:p>
          <a:p>
            <a:pPr algn="ctr">
              <a:lnSpc>
                <a:spcPct val="200000"/>
              </a:lnSpc>
              <a:spcBef>
                <a:spcPts val="0"/>
              </a:spcBef>
              <a:spcAft>
                <a:spcPts val="0"/>
              </a:spcAft>
            </a:pPr>
            <a:endParaRPr lang="en-US" dirty="0">
              <a:latin typeface="Libre Baskerville" panose="020B0604020202020204" charset="0"/>
              <a:ea typeface="Comic Sans MS"/>
              <a:cs typeface="Comic Sans MS"/>
              <a:sym typeface="Comic Sans MS"/>
            </a:endParaRPr>
          </a:p>
        </p:txBody>
      </p:sp>
      <p:pic>
        <p:nvPicPr>
          <p:cNvPr id="40" name="Picture 39" descr="A screenshot of a cell phone&#10;&#10;Description automatically generated">
            <a:extLst>
              <a:ext uri="{FF2B5EF4-FFF2-40B4-BE49-F238E27FC236}">
                <a16:creationId xmlns:a16="http://schemas.microsoft.com/office/drawing/2014/main" id="{F53D80F5-261B-469A-A1CC-700CE73429C6}"/>
              </a:ext>
            </a:extLst>
          </p:cNvPr>
          <p:cNvPicPr>
            <a:picLocks noChangeAspect="1"/>
          </p:cNvPicPr>
          <p:nvPr/>
        </p:nvPicPr>
        <p:blipFill>
          <a:blip r:embed="rId4"/>
          <a:stretch>
            <a:fillRect/>
          </a:stretch>
        </p:blipFill>
        <p:spPr>
          <a:xfrm>
            <a:off x="16180160" y="4905528"/>
            <a:ext cx="5770279" cy="10258272"/>
          </a:xfrm>
          <a:prstGeom prst="rect">
            <a:avLst/>
          </a:prstGeom>
        </p:spPr>
      </p:pic>
      <p:pic>
        <p:nvPicPr>
          <p:cNvPr id="43" name="Picture 42" descr="A screenshot of a cell phone&#10;&#10;Description automatically generated">
            <a:extLst>
              <a:ext uri="{FF2B5EF4-FFF2-40B4-BE49-F238E27FC236}">
                <a16:creationId xmlns:a16="http://schemas.microsoft.com/office/drawing/2014/main" id="{58673B58-0A99-46D9-BDE3-AB9CD06B3DBA}"/>
              </a:ext>
            </a:extLst>
          </p:cNvPr>
          <p:cNvPicPr>
            <a:picLocks noChangeAspect="1"/>
          </p:cNvPicPr>
          <p:nvPr/>
        </p:nvPicPr>
        <p:blipFill>
          <a:blip r:embed="rId5"/>
          <a:stretch>
            <a:fillRect/>
          </a:stretch>
        </p:blipFill>
        <p:spPr>
          <a:xfrm>
            <a:off x="402526" y="4876799"/>
            <a:ext cx="5770277" cy="10258271"/>
          </a:xfrm>
          <a:prstGeom prst="rect">
            <a:avLst/>
          </a:prstGeom>
        </p:spPr>
      </p:pic>
      <p:pic>
        <p:nvPicPr>
          <p:cNvPr id="44" name="Picture 43" descr="A picture containing screenshot&#10;&#10;Description automatically generated">
            <a:extLst>
              <a:ext uri="{FF2B5EF4-FFF2-40B4-BE49-F238E27FC236}">
                <a16:creationId xmlns:a16="http://schemas.microsoft.com/office/drawing/2014/main" id="{E1427354-707B-4F2A-9424-642E73F807A4}"/>
              </a:ext>
            </a:extLst>
          </p:cNvPr>
          <p:cNvPicPr>
            <a:picLocks noChangeAspect="1"/>
          </p:cNvPicPr>
          <p:nvPr/>
        </p:nvPicPr>
        <p:blipFill>
          <a:blip r:embed="rId6"/>
          <a:stretch>
            <a:fillRect/>
          </a:stretch>
        </p:blipFill>
        <p:spPr>
          <a:xfrm>
            <a:off x="8237795" y="4876799"/>
            <a:ext cx="5770276" cy="10258272"/>
          </a:xfrm>
          <a:prstGeom prst="rect">
            <a:avLst/>
          </a:prstGeom>
        </p:spPr>
      </p:pic>
      <p:pic>
        <p:nvPicPr>
          <p:cNvPr id="45" name="Picture 44" descr="A screenshot of a cell phone&#10;&#10;Description automatically generated">
            <a:extLst>
              <a:ext uri="{FF2B5EF4-FFF2-40B4-BE49-F238E27FC236}">
                <a16:creationId xmlns:a16="http://schemas.microsoft.com/office/drawing/2014/main" id="{3A1F38A0-3387-4E56-940A-E6127832CA0C}"/>
              </a:ext>
            </a:extLst>
          </p:cNvPr>
          <p:cNvPicPr>
            <a:picLocks noChangeAspect="1"/>
          </p:cNvPicPr>
          <p:nvPr/>
        </p:nvPicPr>
        <p:blipFill>
          <a:blip r:embed="rId7"/>
          <a:stretch>
            <a:fillRect/>
          </a:stretch>
        </p:blipFill>
        <p:spPr>
          <a:xfrm>
            <a:off x="7817686" y="17014438"/>
            <a:ext cx="5770276" cy="10258272"/>
          </a:xfrm>
          <a:prstGeom prst="rect">
            <a:avLst/>
          </a:prstGeom>
        </p:spPr>
      </p:pic>
      <p:pic>
        <p:nvPicPr>
          <p:cNvPr id="73" name="Picture 72" descr="A screenshot of a cell phone&#10;&#10;Description automatically generated">
            <a:extLst>
              <a:ext uri="{FF2B5EF4-FFF2-40B4-BE49-F238E27FC236}">
                <a16:creationId xmlns:a16="http://schemas.microsoft.com/office/drawing/2014/main" id="{CD82D3FC-9FDE-4463-94EA-AB93F3813D70}"/>
              </a:ext>
            </a:extLst>
          </p:cNvPr>
          <p:cNvPicPr>
            <a:picLocks noChangeAspect="1"/>
          </p:cNvPicPr>
          <p:nvPr/>
        </p:nvPicPr>
        <p:blipFill>
          <a:blip r:embed="rId8"/>
          <a:stretch>
            <a:fillRect/>
          </a:stretch>
        </p:blipFill>
        <p:spPr>
          <a:xfrm>
            <a:off x="10260914" y="17014444"/>
            <a:ext cx="5770277" cy="10258265"/>
          </a:xfrm>
          <a:prstGeom prst="rect">
            <a:avLst/>
          </a:prstGeom>
        </p:spPr>
      </p:pic>
      <p:pic>
        <p:nvPicPr>
          <p:cNvPr id="83" name="Picture 82" descr="A screenshot of a cell phone&#10;&#10;Description automatically generated">
            <a:extLst>
              <a:ext uri="{FF2B5EF4-FFF2-40B4-BE49-F238E27FC236}">
                <a16:creationId xmlns:a16="http://schemas.microsoft.com/office/drawing/2014/main" id="{A971208F-B4F2-46D0-ABA9-15AC468B9337}"/>
              </a:ext>
            </a:extLst>
          </p:cNvPr>
          <p:cNvPicPr>
            <a:picLocks noChangeAspect="1"/>
          </p:cNvPicPr>
          <p:nvPr/>
        </p:nvPicPr>
        <p:blipFill>
          <a:blip r:embed="rId9"/>
          <a:stretch>
            <a:fillRect/>
          </a:stretch>
        </p:blipFill>
        <p:spPr>
          <a:xfrm>
            <a:off x="572628" y="17072055"/>
            <a:ext cx="5721607" cy="10171747"/>
          </a:xfrm>
          <a:prstGeom prst="rect">
            <a:avLst/>
          </a:prstGeom>
        </p:spPr>
      </p:pic>
      <p:pic>
        <p:nvPicPr>
          <p:cNvPr id="86" name="Picture 85">
            <a:extLst>
              <a:ext uri="{FF2B5EF4-FFF2-40B4-BE49-F238E27FC236}">
                <a16:creationId xmlns:a16="http://schemas.microsoft.com/office/drawing/2014/main" id="{ACCF2BC8-7FDB-4A99-83CF-0C310F5A7BF4}"/>
              </a:ext>
            </a:extLst>
          </p:cNvPr>
          <p:cNvPicPr>
            <a:picLocks noChangeAspect="1"/>
          </p:cNvPicPr>
          <p:nvPr/>
        </p:nvPicPr>
        <p:blipFill>
          <a:blip r:embed="rId10"/>
          <a:stretch>
            <a:fillRect/>
          </a:stretch>
        </p:blipFill>
        <p:spPr>
          <a:xfrm>
            <a:off x="17799221" y="17018244"/>
            <a:ext cx="5770280" cy="10258277"/>
          </a:xfrm>
          <a:prstGeom prst="rect">
            <a:avLst/>
          </a:prstGeom>
        </p:spPr>
      </p:pic>
      <p:pic>
        <p:nvPicPr>
          <p:cNvPr id="90" name="Picture 89" descr="A screen shot of a smart phone&#10;&#10;Description automatically generated">
            <a:extLst>
              <a:ext uri="{FF2B5EF4-FFF2-40B4-BE49-F238E27FC236}">
                <a16:creationId xmlns:a16="http://schemas.microsoft.com/office/drawing/2014/main" id="{88CE4E4A-9B3C-4ECD-9D82-9F67BEDED2AC}"/>
              </a:ext>
            </a:extLst>
          </p:cNvPr>
          <p:cNvPicPr>
            <a:picLocks noChangeAspect="1"/>
          </p:cNvPicPr>
          <p:nvPr/>
        </p:nvPicPr>
        <p:blipFill>
          <a:blip r:embed="rId11"/>
          <a:stretch>
            <a:fillRect/>
          </a:stretch>
        </p:blipFill>
        <p:spPr>
          <a:xfrm rot="20457843">
            <a:off x="26852878" y="6960897"/>
            <a:ext cx="5639552" cy="10025867"/>
          </a:xfrm>
          <a:prstGeom prst="rect">
            <a:avLst/>
          </a:prstGeom>
        </p:spPr>
      </p:pic>
      <p:pic>
        <p:nvPicPr>
          <p:cNvPr id="94" name="Picture 93" descr="A screenshot of a cell phone&#10;&#10;Description automatically generated">
            <a:extLst>
              <a:ext uri="{FF2B5EF4-FFF2-40B4-BE49-F238E27FC236}">
                <a16:creationId xmlns:a16="http://schemas.microsoft.com/office/drawing/2014/main" id="{5D7AC218-1497-413E-AB58-492327BBDD7B}"/>
              </a:ext>
            </a:extLst>
          </p:cNvPr>
          <p:cNvPicPr>
            <a:picLocks noChangeAspect="1"/>
          </p:cNvPicPr>
          <p:nvPr/>
        </p:nvPicPr>
        <p:blipFill>
          <a:blip r:embed="rId12"/>
          <a:stretch>
            <a:fillRect/>
          </a:stretch>
        </p:blipFill>
        <p:spPr>
          <a:xfrm>
            <a:off x="37161877" y="1385518"/>
            <a:ext cx="5770280" cy="10258277"/>
          </a:xfrm>
          <a:prstGeom prst="rect">
            <a:avLst/>
          </a:prstGeom>
        </p:spPr>
      </p:pic>
      <p:pic>
        <p:nvPicPr>
          <p:cNvPr id="99" name="Picture 98" descr="A picture containing text, map&#10;&#10;Description automatically generated">
            <a:extLst>
              <a:ext uri="{FF2B5EF4-FFF2-40B4-BE49-F238E27FC236}">
                <a16:creationId xmlns:a16="http://schemas.microsoft.com/office/drawing/2014/main" id="{E5BF3202-B07B-41EA-9B9F-0AF6DC728D7F}"/>
              </a:ext>
            </a:extLst>
          </p:cNvPr>
          <p:cNvPicPr>
            <a:picLocks noChangeAspect="1"/>
          </p:cNvPicPr>
          <p:nvPr/>
        </p:nvPicPr>
        <p:blipFill>
          <a:blip r:embed="rId13"/>
          <a:stretch>
            <a:fillRect/>
          </a:stretch>
        </p:blipFill>
        <p:spPr>
          <a:xfrm>
            <a:off x="36974948" y="13074083"/>
            <a:ext cx="5770279" cy="10258270"/>
          </a:xfrm>
          <a:prstGeom prst="rect">
            <a:avLst/>
          </a:prstGeom>
        </p:spPr>
      </p:pic>
      <p:sp>
        <p:nvSpPr>
          <p:cNvPr id="29" name="TextBox 28">
            <a:extLst>
              <a:ext uri="{FF2B5EF4-FFF2-40B4-BE49-F238E27FC236}">
                <a16:creationId xmlns:a16="http://schemas.microsoft.com/office/drawing/2014/main" id="{8C7CA102-4BBE-43BB-B4E7-9C91343FD9E9}"/>
              </a:ext>
            </a:extLst>
          </p:cNvPr>
          <p:cNvSpPr txBox="1"/>
          <p:nvPr/>
        </p:nvSpPr>
        <p:spPr>
          <a:xfrm>
            <a:off x="459585" y="28368153"/>
            <a:ext cx="9601200" cy="646331"/>
          </a:xfrm>
          <a:prstGeom prst="rect">
            <a:avLst/>
          </a:prstGeom>
          <a:noFill/>
        </p:spPr>
        <p:txBody>
          <a:bodyPr wrap="square" rtlCol="0">
            <a:spAutoFit/>
          </a:bodyPr>
          <a:lstStyle>
            <a:defPPr>
              <a:defRPr kern="1200" smtId="4294967295"/>
            </a:defPPr>
          </a:lstStyle>
          <a:p>
            <a:pPr algn="ctr"/>
            <a:r>
              <a:rPr lang="en-US" sz="3600" dirty="0">
                <a:solidFill>
                  <a:srgbClr val="235078"/>
                </a:solidFill>
                <a:latin typeface="Libre Baskerville" panose="02000000000000000000" pitchFamily="2" charset="0"/>
              </a:rPr>
              <a:t>Authors</a:t>
            </a:r>
          </a:p>
        </p:txBody>
      </p:sp>
      <p:pic>
        <p:nvPicPr>
          <p:cNvPr id="36" name="Picture 35" descr="A close up of a street&#10;&#10;Description automatically generated">
            <a:extLst>
              <a:ext uri="{FF2B5EF4-FFF2-40B4-BE49-F238E27FC236}">
                <a16:creationId xmlns:a16="http://schemas.microsoft.com/office/drawing/2014/main" id="{F97046D9-9953-439D-B76F-D12575CE770C}"/>
              </a:ext>
            </a:extLst>
          </p:cNvPr>
          <p:cNvPicPr>
            <a:picLocks noChangeAspect="1"/>
          </p:cNvPicPr>
          <p:nvPr/>
        </p:nvPicPr>
        <p:blipFill>
          <a:blip r:embed="rId14"/>
          <a:stretch>
            <a:fillRect/>
          </a:stretch>
        </p:blipFill>
        <p:spPr>
          <a:xfrm rot="538301">
            <a:off x="30210352" y="7849250"/>
            <a:ext cx="5037741" cy="8955981"/>
          </a:xfrm>
          <a:prstGeom prst="rect">
            <a:avLst/>
          </a:prstGeom>
        </p:spPr>
      </p:pic>
      <p:pic>
        <p:nvPicPr>
          <p:cNvPr id="89" name="Picture 88" descr="A screenshot of a cell phone&#10;&#10;Description automatically generated">
            <a:extLst>
              <a:ext uri="{FF2B5EF4-FFF2-40B4-BE49-F238E27FC236}">
                <a16:creationId xmlns:a16="http://schemas.microsoft.com/office/drawing/2014/main" id="{1A94EE84-49B4-4AAE-A019-A9A856103EB0}"/>
              </a:ext>
            </a:extLst>
          </p:cNvPr>
          <p:cNvPicPr>
            <a:picLocks noChangeAspect="1"/>
          </p:cNvPicPr>
          <p:nvPr/>
        </p:nvPicPr>
        <p:blipFill>
          <a:blip r:embed="rId15"/>
          <a:stretch>
            <a:fillRect/>
          </a:stretch>
        </p:blipFill>
        <p:spPr>
          <a:xfrm>
            <a:off x="28749987" y="13035572"/>
            <a:ext cx="5770283" cy="10258277"/>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ersuadingsapphire|09-2018"/>
</p:tagLst>
</file>

<file path=ppt/theme/theme1.xml><?xml version="1.0" encoding="utf-8"?>
<a:theme xmlns:a="http://schemas.openxmlformats.org/drawingml/2006/main" name="Blank Presentatio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Blank Presentation">
      <a:majorFont>
        <a:latin typeface="Times New Roman"/>
        <a:ea typeface="Arial"/>
        <a:cs typeface="Arial"/>
      </a:majorFont>
      <a:minorFont>
        <a:latin typeface="Times New Roman"/>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3802</TotalTime>
  <Words>168</Words>
  <Application>Microsoft Office PowerPoint</Application>
  <PresentationFormat>Custom</PresentationFormat>
  <Paragraphs>21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Libre Baskerville</vt:lpstr>
      <vt:lpstr>Comic Sans MS</vt:lpstr>
      <vt:lpstr>Times New Roman</vt:lpstr>
      <vt:lpstr>Blank Presentation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Karim Haddad</cp:lastModifiedBy>
  <cp:revision>348</cp:revision>
  <cp:lastPrinted>2006-11-15T16:04:57Z</cp:lastPrinted>
  <dcterms:modified xsi:type="dcterms:W3CDTF">2019-10-10T15:21:53Z</dcterms:modified>
  <cp:category>templates for scientific poster</cp:category>
</cp:coreProperties>
</file>